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21"/>
  </p:notesMasterIdLst>
  <p:sldIdLst>
    <p:sldId id="375" r:id="rId2"/>
    <p:sldId id="366" r:id="rId3"/>
    <p:sldId id="367" r:id="rId4"/>
    <p:sldId id="407" r:id="rId5"/>
    <p:sldId id="278" r:id="rId6"/>
    <p:sldId id="373" r:id="rId7"/>
    <p:sldId id="413" r:id="rId8"/>
    <p:sldId id="434" r:id="rId9"/>
    <p:sldId id="437" r:id="rId10"/>
    <p:sldId id="425" r:id="rId11"/>
    <p:sldId id="429" r:id="rId12"/>
    <p:sldId id="436" r:id="rId13"/>
    <p:sldId id="389" r:id="rId14"/>
    <p:sldId id="401" r:id="rId15"/>
    <p:sldId id="422" r:id="rId16"/>
    <p:sldId id="430" r:id="rId17"/>
    <p:sldId id="433" r:id="rId18"/>
    <p:sldId id="409" r:id="rId19"/>
    <p:sldId id="43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39B341-49BB-4B51-BB9D-9836C0845277}">
          <p14:sldIdLst>
            <p14:sldId id="375"/>
          </p14:sldIdLst>
        </p14:section>
        <p14:section name="Programma " id="{03BB3C3F-576E-443A-AACE-B4B54D62DDB0}">
          <p14:sldIdLst>
            <p14:sldId id="366"/>
            <p14:sldId id="367"/>
            <p14:sldId id="407"/>
            <p14:sldId id="278"/>
            <p14:sldId id="373"/>
            <p14:sldId id="413"/>
            <p14:sldId id="434"/>
            <p14:sldId id="437"/>
            <p14:sldId id="425"/>
            <p14:sldId id="429"/>
            <p14:sldId id="436"/>
            <p14:sldId id="389"/>
            <p14:sldId id="401"/>
            <p14:sldId id="422"/>
            <p14:sldId id="430"/>
            <p14:sldId id="433"/>
            <p14:sldId id="409"/>
            <p14:sldId id="43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9072" autoAdjust="0"/>
  </p:normalViewPr>
  <p:slideViewPr>
    <p:cSldViewPr snapToGrid="0">
      <p:cViewPr varScale="1">
        <p:scale>
          <a:sx n="99" d="100"/>
          <a:sy n="99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B8915-BE6C-4200-8256-DD08C4BC5E0E}" type="datetimeFigureOut">
              <a:rPr lang="en-US" smtClean="0"/>
              <a:t>09-Jun-23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C95CC-D9BD-4D33-8F43-79F34466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87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09-Jun-23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6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09-Jun-23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5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09-Jun-23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2069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09-Jun-23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19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09-Jun-23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0815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09-Jun-23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05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09-Jun-23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78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09-Jun-23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0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09-Jun-23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19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09-Jun-23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0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09-Jun-23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1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09-Jun-23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7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09-Jun-23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1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09-Jun-23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51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09-Jun-23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4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09-Jun-23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2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09-Jun-23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9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74CB4-0185-4BA5-8EBD-2658F9114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0827" y="2140005"/>
            <a:ext cx="6029323" cy="16128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Cursus </a:t>
            </a:r>
            <a:r>
              <a:rPr lang="en-US" dirty="0" err="1" smtClean="0"/>
              <a:t>digitaliteit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/>
              <a:t>J</a:t>
            </a:r>
            <a:r>
              <a:rPr lang="en-US" dirty="0" err="1" smtClean="0"/>
              <a:t>ongeren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8214C1-560F-4601-83BF-951A4DD7A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0826" y="3846762"/>
            <a:ext cx="7144724" cy="464269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Project </a:t>
            </a:r>
            <a:r>
              <a:rPr lang="en-US" b="1" i="1" dirty="0" err="1" smtClean="0"/>
              <a:t>Gelijke</a:t>
            </a:r>
            <a:r>
              <a:rPr lang="en-US" b="1" i="1" dirty="0" smtClean="0"/>
              <a:t> </a:t>
            </a:r>
            <a:r>
              <a:rPr lang="en-US" b="1" i="1" dirty="0" err="1"/>
              <a:t>K</a:t>
            </a:r>
            <a:r>
              <a:rPr lang="en-US" b="1" i="1" dirty="0" err="1" smtClean="0"/>
              <a:t>ansen</a:t>
            </a:r>
            <a:r>
              <a:rPr lang="en-US" b="1" i="1" dirty="0" smtClean="0"/>
              <a:t> </a:t>
            </a:r>
            <a:r>
              <a:rPr lang="en-US" b="1" i="1" dirty="0" err="1" smtClean="0"/>
              <a:t>Digitaliteit</a:t>
            </a:r>
            <a:r>
              <a:rPr lang="en-US" b="1" i="1" dirty="0" smtClean="0"/>
              <a:t> </a:t>
            </a:r>
            <a:r>
              <a:rPr lang="en-US" b="1" i="1" dirty="0" err="1" smtClean="0"/>
              <a:t>Voor</a:t>
            </a:r>
            <a:r>
              <a:rPr lang="en-US" b="1" i="1" dirty="0" smtClean="0"/>
              <a:t> Jong </a:t>
            </a:r>
            <a:r>
              <a:rPr lang="en-US" b="1" i="1" dirty="0" err="1"/>
              <a:t>E</a:t>
            </a:r>
            <a:r>
              <a:rPr lang="en-US" b="1" i="1" dirty="0" err="1" smtClean="0"/>
              <a:t>n</a:t>
            </a:r>
            <a:r>
              <a:rPr lang="en-US" b="1" i="1" dirty="0" smtClean="0"/>
              <a:t> Oud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427" y="0"/>
            <a:ext cx="3878573" cy="986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427" y="5556201"/>
            <a:ext cx="3878573" cy="1301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150" y="2140005"/>
            <a:ext cx="3371850" cy="217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5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599075" cy="1280890"/>
          </a:xfrm>
        </p:spPr>
        <p:txBody>
          <a:bodyPr>
            <a:normAutofit/>
          </a:bodyPr>
          <a:lstStyle/>
          <a:p>
            <a:pPr lvl="0"/>
            <a:r>
              <a:rPr lang="nl-NL" b="1" dirty="0"/>
              <a:t>Teksten schrijven en verbeteren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2925" y="6136324"/>
            <a:ext cx="7619999" cy="365125"/>
          </a:xfrm>
        </p:spPr>
        <p:txBody>
          <a:bodyPr/>
          <a:lstStyle/>
          <a:p>
            <a:r>
              <a:rPr lang="en-US"/>
              <a:t>Yunette Aniceta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4240-F5EF-4B40-B60A-286A8A67AB5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769704" y="1741121"/>
            <a:ext cx="9598760" cy="3278192"/>
          </a:xfrm>
        </p:spPr>
        <p:txBody>
          <a:bodyPr>
            <a:normAutofit/>
          </a:bodyPr>
          <a:lstStyle/>
          <a:p>
            <a:pPr lvl="1"/>
            <a:endParaRPr lang="nl-NL" sz="28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0"/>
            <a:ext cx="9326043" cy="68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CD422-6F45-4AC3-AD49-111E8DE2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3. </a:t>
            </a:r>
            <a:r>
              <a:rPr lang="nl-NL" dirty="0">
                <a:solidFill>
                  <a:srgbClr val="FF0000"/>
                </a:solidFill>
              </a:rPr>
              <a:t>Een document bewerken in </a:t>
            </a:r>
            <a:r>
              <a:rPr lang="nl-NL" dirty="0" smtClean="0">
                <a:solidFill>
                  <a:srgbClr val="FF0000"/>
                </a:solidFill>
              </a:rPr>
              <a:t>Word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48556F-688E-46FE-B979-2CE901588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599075" cy="1280890"/>
          </a:xfrm>
        </p:spPr>
        <p:txBody>
          <a:bodyPr>
            <a:normAutofit/>
          </a:bodyPr>
          <a:lstStyle/>
          <a:p>
            <a:pPr lvl="0"/>
            <a:r>
              <a:rPr lang="nl-NL" b="1" dirty="0"/>
              <a:t>Een document </a:t>
            </a:r>
            <a:r>
              <a:rPr lang="nl-NL" b="1" dirty="0" smtClean="0"/>
              <a:t>bewerken </a:t>
            </a:r>
            <a:r>
              <a:rPr lang="nl-NL" b="1" dirty="0"/>
              <a:t>in Word</a:t>
            </a:r>
            <a:endParaRPr lang="nl-NL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Yunette Aniceta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4240-F5EF-4B40-B60A-286A8A67AB5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769704" y="1652337"/>
            <a:ext cx="9598760" cy="3278192"/>
          </a:xfrm>
        </p:spPr>
        <p:txBody>
          <a:bodyPr>
            <a:normAutofit fontScale="92500"/>
          </a:bodyPr>
          <a:lstStyle/>
          <a:p>
            <a:r>
              <a:rPr lang="nl-NL" sz="3000" dirty="0" smtClean="0"/>
              <a:t>Opmaak:</a:t>
            </a:r>
          </a:p>
          <a:p>
            <a:r>
              <a:rPr lang="nl-NL" sz="3000" dirty="0" smtClean="0"/>
              <a:t> Vet, schuin, onderstreep, </a:t>
            </a:r>
          </a:p>
          <a:p>
            <a:r>
              <a:rPr lang="nl-NL" sz="3000" dirty="0" smtClean="0"/>
              <a:t>kleur letter type, letter grootte</a:t>
            </a:r>
          </a:p>
          <a:p>
            <a:r>
              <a:rPr lang="nl-NL" sz="3000" dirty="0" smtClean="0"/>
              <a:t>Shapes, pictures</a:t>
            </a:r>
          </a:p>
          <a:p>
            <a:endParaRPr lang="nl-NL" sz="3000" dirty="0" smtClean="0"/>
          </a:p>
          <a:p>
            <a:r>
              <a:rPr lang="nl-NL" sz="2800" dirty="0" smtClean="0"/>
              <a:t>Extra: paginanummer, een </a:t>
            </a:r>
            <a:r>
              <a:rPr lang="nl-NL" sz="2800" dirty="0"/>
              <a:t>logo boven aan de </a:t>
            </a:r>
            <a:r>
              <a:rPr lang="nl-NL" sz="2800" dirty="0" smtClean="0"/>
              <a:t>pagina.</a:t>
            </a:r>
          </a:p>
          <a:p>
            <a:pPr marL="857250" lvl="2" indent="0">
              <a:buNone/>
            </a:pPr>
            <a:endParaRPr lang="nl-NL" sz="2600" dirty="0" smtClean="0"/>
          </a:p>
        </p:txBody>
      </p:sp>
    </p:spTree>
    <p:extLst>
      <p:ext uri="{BB962C8B-B14F-4D97-AF65-F5344CB8AC3E}">
        <p14:creationId xmlns:p14="http://schemas.microsoft.com/office/powerpoint/2010/main" val="143926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CD422-6F45-4AC3-AD49-111E8DE2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Pauze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48556F-688E-46FE-B979-2CE901588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414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CD422-6F45-4AC3-AD49-111E8DE2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4</a:t>
            </a:r>
            <a:r>
              <a:rPr lang="nl-NL" dirty="0" smtClean="0">
                <a:solidFill>
                  <a:srgbClr val="FF0000"/>
                </a:solidFill>
              </a:rPr>
              <a:t>. </a:t>
            </a:r>
            <a:r>
              <a:rPr lang="nl-NL" dirty="0">
                <a:solidFill>
                  <a:srgbClr val="FF0000"/>
                </a:solidFill>
              </a:rPr>
              <a:t>Een document printen en bewaren in Word</a:t>
            </a:r>
            <a:br>
              <a:rPr lang="nl-NL" dirty="0">
                <a:solidFill>
                  <a:srgbClr val="FF0000"/>
                </a:solidFill>
              </a:rPr>
            </a:b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48556F-688E-46FE-B979-2CE901588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00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l-NL" b="1" dirty="0"/>
              <a:t>Een document printen en </a:t>
            </a:r>
            <a:r>
              <a:rPr lang="nl-NL" b="1" dirty="0" smtClean="0"/>
              <a:t>versturen</a:t>
            </a:r>
            <a:endParaRPr lang="nl-NL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Yunette Aniceta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4240-F5EF-4B40-B60A-286A8A67AB5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Onderwerpen</a:t>
            </a:r>
            <a:r>
              <a:rPr lang="nl-NL" b="1" dirty="0"/>
              <a:t>:</a:t>
            </a:r>
            <a:endParaRPr lang="en-US" dirty="0"/>
          </a:p>
          <a:p>
            <a:pPr lvl="0"/>
            <a:r>
              <a:rPr lang="en-US" dirty="0" err="1" smtClean="0"/>
              <a:t>Een</a:t>
            </a:r>
            <a:r>
              <a:rPr lang="en-US" dirty="0" smtClean="0"/>
              <a:t> document </a:t>
            </a:r>
            <a:r>
              <a:rPr lang="en-US" dirty="0" err="1" smtClean="0"/>
              <a:t>printen</a:t>
            </a:r>
            <a:endParaRPr lang="en-US" dirty="0"/>
          </a:p>
          <a:p>
            <a:pPr lvl="0"/>
            <a:r>
              <a:rPr lang="nl-NL" dirty="0"/>
              <a:t>Een </a:t>
            </a:r>
            <a:r>
              <a:rPr lang="nl-NL" dirty="0" smtClean="0"/>
              <a:t>document versturen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5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l-NL" b="1" dirty="0"/>
              <a:t>Een document printen</a:t>
            </a:r>
            <a:endParaRPr lang="nl-NL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Yunette Aniceta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4240-F5EF-4B40-B60A-286A8A67AB5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310" y="-257690"/>
            <a:ext cx="4229690" cy="737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l-NL" b="1" dirty="0"/>
              <a:t>Een </a:t>
            </a:r>
            <a:r>
              <a:rPr lang="nl-NL" b="1" dirty="0" smtClean="0"/>
              <a:t>document versturen</a:t>
            </a:r>
            <a:endParaRPr lang="nl-NL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Yunette Aniceta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4240-F5EF-4B40-B60A-286A8A67AB5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r>
              <a:rPr lang="en-US" dirty="0" err="1" smtClean="0"/>
              <a:t>Jullie</a:t>
            </a:r>
            <a:r>
              <a:rPr lang="en-US" dirty="0" smtClean="0"/>
              <a:t> </a:t>
            </a:r>
            <a:r>
              <a:rPr lang="en-US" dirty="0" err="1" smtClean="0"/>
              <a:t>hebben</a:t>
            </a:r>
            <a:r>
              <a:rPr lang="en-US" dirty="0" smtClean="0"/>
              <a:t> </a:t>
            </a:r>
            <a:r>
              <a:rPr lang="en-US" dirty="0" err="1" smtClean="0"/>
              <a:t>vorige</a:t>
            </a:r>
            <a:r>
              <a:rPr lang="en-US" dirty="0" smtClean="0"/>
              <a:t> </a:t>
            </a:r>
            <a:r>
              <a:rPr lang="en-US" dirty="0" err="1" smtClean="0"/>
              <a:t>keer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email </a:t>
            </a:r>
            <a:r>
              <a:rPr lang="en-US" dirty="0" err="1" smtClean="0"/>
              <a:t>gemaakt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err="1" smtClean="0"/>
              <a:t>Vraag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klas</a:t>
            </a:r>
            <a:r>
              <a:rPr lang="en-US" dirty="0" smtClean="0"/>
              <a:t> </a:t>
            </a:r>
            <a:r>
              <a:rPr lang="en-US" dirty="0" err="1" smtClean="0"/>
              <a:t>genoot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email</a:t>
            </a:r>
          </a:p>
          <a:p>
            <a:r>
              <a:rPr lang="en-US" dirty="0" err="1" smtClean="0"/>
              <a:t>Probeer</a:t>
            </a:r>
            <a:r>
              <a:rPr lang="en-US" dirty="0" smtClean="0"/>
              <a:t> het document </a:t>
            </a:r>
            <a:r>
              <a:rPr lang="en-US" dirty="0" err="1" smtClean="0"/>
              <a:t>als</a:t>
            </a:r>
            <a:r>
              <a:rPr lang="en-US" dirty="0" smtClean="0"/>
              <a:t> attachment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versturen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CD422-6F45-4AC3-AD49-111E8DE2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5</a:t>
            </a:r>
            <a:r>
              <a:rPr lang="nl-NL" dirty="0" smtClean="0">
                <a:solidFill>
                  <a:srgbClr val="FF0000"/>
                </a:solidFill>
              </a:rPr>
              <a:t>. </a:t>
            </a:r>
            <a:r>
              <a:rPr lang="nl-NL" dirty="0">
                <a:solidFill>
                  <a:srgbClr val="FF0000"/>
                </a:solidFill>
              </a:rPr>
              <a:t>Voorbereiding voor volgende les</a:t>
            </a:r>
            <a:br>
              <a:rPr lang="nl-NL" dirty="0">
                <a:solidFill>
                  <a:srgbClr val="FF0000"/>
                </a:solidFill>
              </a:rPr>
            </a:b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48556F-688E-46FE-B979-2CE901588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4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l-NL" b="1" dirty="0"/>
              <a:t>Voorbereiding voor </a:t>
            </a:r>
            <a:r>
              <a:rPr lang="nl-NL" b="1" dirty="0" smtClean="0"/>
              <a:t>deze </a:t>
            </a:r>
            <a:r>
              <a:rPr lang="nl-NL" b="1" dirty="0"/>
              <a:t>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Yunette Aniceta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4240-F5EF-4B40-B60A-286A8A67AB5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nl-NL" sz="2800" dirty="0" smtClean="0"/>
              <a:t>Maak een brief op papier waarin je schrijft waarom je deze man zo leuk vindt.</a:t>
            </a:r>
            <a:endParaRPr lang="nl-NL" sz="2800" dirty="0"/>
          </a:p>
          <a:p>
            <a:pPr lvl="1"/>
            <a:r>
              <a:rPr lang="nl-NL" sz="2800" dirty="0" smtClean="0"/>
              <a:t>Als je kunt, </a:t>
            </a:r>
            <a:r>
              <a:rPr lang="nl-NL" sz="2800" dirty="0"/>
              <a:t>maak de brief in Word </a:t>
            </a:r>
            <a:r>
              <a:rPr lang="nl-NL" sz="2800" dirty="0" smtClean="0"/>
              <a:t>met verschillende kleuren, lettertypes, letter grootte, figuren, etc. Voeg afbeeldingen en foto’s toe aan je brief. </a:t>
            </a:r>
            <a:endParaRPr lang="nl-NL" sz="2800" dirty="0"/>
          </a:p>
          <a:p>
            <a:pPr lvl="1"/>
            <a:r>
              <a:rPr lang="nl-NL" sz="2800" dirty="0" smtClean="0"/>
              <a:t>Vraag de man naar zijn email adres of laat hem het opschrijven. Neem het mee voor volgende les.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7191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08B26-68A9-4DFA-BC45-9E17060BF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</a:t>
            </a:r>
            <a:r>
              <a:rPr lang="nl-NL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lang="fr-FR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Introductie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tekstverwerkers</a:t>
            </a:r>
            <a:r>
              <a:rPr lang="fr-F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Microsoft Word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7EB54-77CF-414A-A741-02B034F71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Introductie</a:t>
            </a:r>
            <a:br>
              <a:rPr lang="nl-N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nl-N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document maken in Word</a:t>
            </a:r>
            <a:br>
              <a:rPr lang="nl-N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nl-N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document bewerken in Word</a:t>
            </a:r>
            <a:br>
              <a:rPr lang="nl-N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document printen en </a:t>
            </a:r>
            <a:r>
              <a:rPr lang="nl-N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versturen</a:t>
            </a:r>
            <a:br>
              <a:rPr lang="nl-N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Voorbereiding </a:t>
            </a:r>
            <a:r>
              <a:rPr lang="nl-NL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voor volgende les</a:t>
            </a:r>
          </a:p>
        </p:txBody>
      </p:sp>
    </p:spTree>
    <p:extLst>
      <p:ext uri="{BB962C8B-B14F-4D97-AF65-F5344CB8AC3E}">
        <p14:creationId xmlns:p14="http://schemas.microsoft.com/office/powerpoint/2010/main" val="177600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CD422-6F45-4AC3-AD49-111E8DE2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1. </a:t>
            </a:r>
            <a:r>
              <a:rPr lang="en-US" dirty="0" err="1" smtClean="0">
                <a:solidFill>
                  <a:srgbClr val="FF0000"/>
                </a:solidFill>
              </a:rPr>
              <a:t>Introductie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48556F-688E-46FE-B979-2CE901588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3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l-NL" b="1" dirty="0"/>
              <a:t>Voorbereiding voor </a:t>
            </a:r>
            <a:r>
              <a:rPr lang="nl-NL" b="1" dirty="0" smtClean="0"/>
              <a:t>deze </a:t>
            </a:r>
            <a:r>
              <a:rPr lang="nl-NL" b="1" dirty="0"/>
              <a:t>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Yunette Aniceta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4240-F5EF-4B40-B60A-286A8A67AB5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nl-NL" sz="2800" dirty="0" smtClean="0"/>
              <a:t>We gaan </a:t>
            </a:r>
            <a:r>
              <a:rPr lang="nl-NL" sz="2800" dirty="0"/>
              <a:t>voor vaderdag iets heel leuks maken voor een belangrijke man in je leven; het kan je vader zijn, je opa, je oom of ook gewoon een buurman of een man die heel veel voor jou betekent.</a:t>
            </a:r>
          </a:p>
          <a:p>
            <a:pPr lvl="1"/>
            <a:r>
              <a:rPr lang="nl-NL" sz="2800" dirty="0"/>
              <a:t>Begin foto’s en video’s op je telefoon met hem te maken of oude foto’s van hem te verzamelen.</a:t>
            </a:r>
          </a:p>
          <a:p>
            <a:pPr lvl="1"/>
            <a:r>
              <a:rPr lang="nl-NL" sz="2800" dirty="0"/>
              <a:t>Begin ook met hem te praten en informatie te krijgen van wat hij leuk vindt, zijn hobby’s, wat voor eten hij lekker vindt, etc. </a:t>
            </a:r>
          </a:p>
          <a:p>
            <a:pPr lvl="1"/>
            <a:r>
              <a:rPr lang="nl-NL" sz="2800" dirty="0"/>
              <a:t>Het kan ook </a:t>
            </a:r>
            <a:r>
              <a:rPr lang="nl-NL" sz="2800" dirty="0" smtClean="0"/>
              <a:t>een </a:t>
            </a:r>
            <a:r>
              <a:rPr lang="nl-NL" sz="2800" dirty="0"/>
              <a:t>video, een audio of gewoon op papier geschreven worden.</a:t>
            </a:r>
          </a:p>
          <a:p>
            <a:pPr lvl="1"/>
            <a:r>
              <a:rPr lang="nl-NL" sz="2800" b="1" dirty="0" smtClean="0"/>
              <a:t>Wat heb je meegenomen?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132825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 smtClean="0"/>
              <a:t>Inhoud</a:t>
            </a:r>
            <a:r>
              <a:rPr lang="en-US" b="1" dirty="0" smtClean="0"/>
              <a:t> van de 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nl-NL" sz="2800" dirty="0"/>
              <a:t>Een document maken in Word</a:t>
            </a:r>
            <a:br>
              <a:rPr lang="nl-NL" sz="2800" dirty="0"/>
            </a:br>
            <a:endParaRPr lang="nl-NL" sz="2800" dirty="0" smtClean="0"/>
          </a:p>
          <a:p>
            <a:pPr lvl="1"/>
            <a:r>
              <a:rPr lang="nl-NL" sz="2800" dirty="0" smtClean="0"/>
              <a:t>Een document bewerken in Word</a:t>
            </a:r>
            <a:br>
              <a:rPr lang="nl-NL" sz="2800" dirty="0" smtClean="0"/>
            </a:br>
            <a:endParaRPr lang="nl-NL" sz="2800" dirty="0" smtClean="0"/>
          </a:p>
          <a:p>
            <a:pPr lvl="1"/>
            <a:r>
              <a:rPr lang="nl-NL" sz="2800" dirty="0"/>
              <a:t>Een document printen en </a:t>
            </a:r>
            <a:r>
              <a:rPr lang="nl-NL" sz="2800" dirty="0" smtClean="0"/>
              <a:t>versturen</a:t>
            </a:r>
            <a:endParaRPr lang="nl-NL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Yunette Aniceta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4240-F5EF-4B40-B60A-286A8A67AB5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4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CD422-6F45-4AC3-AD49-111E8DE2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nl-NL" dirty="0">
                <a:solidFill>
                  <a:srgbClr val="FF0000"/>
                </a:solidFill>
              </a:rPr>
              <a:t>Een document maken in </a:t>
            </a:r>
            <a:r>
              <a:rPr lang="nl-NL" dirty="0" smtClean="0">
                <a:solidFill>
                  <a:srgbClr val="FF0000"/>
                </a:solidFill>
              </a:rPr>
              <a:t>Word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48556F-688E-46FE-B979-2CE901588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71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599075" cy="1280890"/>
          </a:xfrm>
        </p:spPr>
        <p:txBody>
          <a:bodyPr>
            <a:normAutofit/>
          </a:bodyPr>
          <a:lstStyle/>
          <a:p>
            <a:pPr lvl="0"/>
            <a:r>
              <a:rPr lang="nl-NL" b="1" dirty="0"/>
              <a:t>Een document maken in Word</a:t>
            </a:r>
            <a:endParaRPr lang="nl-NL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Yunette Aniceta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4240-F5EF-4B40-B60A-286A8A67AB5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769704" y="1652337"/>
            <a:ext cx="9598760" cy="3278192"/>
          </a:xfrm>
        </p:spPr>
        <p:txBody>
          <a:bodyPr>
            <a:normAutofit/>
          </a:bodyPr>
          <a:lstStyle/>
          <a:p>
            <a:pPr lvl="1"/>
            <a:r>
              <a:rPr lang="nl-NL" sz="2800" dirty="0" smtClean="0"/>
              <a:t>Starten en layout van </a:t>
            </a:r>
            <a:r>
              <a:rPr lang="nl-NL" sz="2800" dirty="0"/>
              <a:t>Word, </a:t>
            </a:r>
            <a:endParaRPr lang="nl-NL" sz="2800" dirty="0" smtClean="0"/>
          </a:p>
          <a:p>
            <a:pPr lvl="1"/>
            <a:r>
              <a:rPr lang="nl-NL" sz="2800" dirty="0" smtClean="0"/>
              <a:t>Teksten schrijven en verbeteren</a:t>
            </a:r>
          </a:p>
          <a:p>
            <a:pPr lvl="1"/>
            <a:r>
              <a:rPr lang="nl-NL" sz="2800" dirty="0" smtClean="0"/>
              <a:t>Een document opslaan</a:t>
            </a:r>
          </a:p>
          <a:p>
            <a:pPr marL="457200" lvl="1" indent="0">
              <a:buNone/>
            </a:pPr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32499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599075" cy="1280890"/>
          </a:xfrm>
        </p:spPr>
        <p:txBody>
          <a:bodyPr>
            <a:normAutofit/>
          </a:bodyPr>
          <a:lstStyle/>
          <a:p>
            <a:pPr lvl="0"/>
            <a:r>
              <a:rPr lang="nl-NL" b="1" dirty="0"/>
              <a:t>Starten en layout van Word,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Yunette Aniceta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4240-F5EF-4B40-B60A-286A8A67AB5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769704" y="1652337"/>
            <a:ext cx="9598760" cy="3278192"/>
          </a:xfrm>
        </p:spPr>
        <p:txBody>
          <a:bodyPr>
            <a:normAutofit lnSpcReduction="10000"/>
          </a:bodyPr>
          <a:lstStyle/>
          <a:p>
            <a:pPr lvl="1"/>
            <a:r>
              <a:rPr lang="nl-NL" sz="2800" dirty="0" smtClean="0"/>
              <a:t>Druk op de Start knop en zoek Microsoft Word</a:t>
            </a:r>
            <a:r>
              <a:rPr lang="nl-NL" sz="2800" dirty="0"/>
              <a:t>, </a:t>
            </a:r>
            <a:endParaRPr lang="nl-NL" sz="2800" dirty="0" smtClean="0"/>
          </a:p>
          <a:p>
            <a:pPr marL="5313363" lvl="8">
              <a:tabLst>
                <a:tab pos="4167188" algn="l"/>
              </a:tabLst>
            </a:pPr>
            <a:r>
              <a:rPr lang="nl-NL" sz="2400" dirty="0" smtClean="0"/>
              <a:t>Quick Access Toolbar</a:t>
            </a:r>
          </a:p>
          <a:p>
            <a:pPr marL="5313363" lvl="8">
              <a:tabLst>
                <a:tab pos="4167188" algn="l"/>
              </a:tabLst>
            </a:pPr>
            <a:r>
              <a:rPr lang="nl-NL" sz="2400" dirty="0" smtClean="0"/>
              <a:t>Naam van document</a:t>
            </a:r>
          </a:p>
          <a:p>
            <a:pPr marL="5313363" lvl="8">
              <a:tabLst>
                <a:tab pos="4167188" algn="l"/>
              </a:tabLst>
            </a:pPr>
            <a:r>
              <a:rPr lang="nl-NL" sz="2400" dirty="0" smtClean="0"/>
              <a:t>Minimize, Maximize</a:t>
            </a:r>
          </a:p>
          <a:p>
            <a:pPr marL="5313363" lvl="8">
              <a:tabLst>
                <a:tab pos="4167188" algn="l"/>
              </a:tabLst>
            </a:pPr>
            <a:r>
              <a:rPr lang="nl-NL" sz="2400" dirty="0" smtClean="0"/>
              <a:t>Tabs</a:t>
            </a:r>
          </a:p>
          <a:p>
            <a:pPr marL="5313363" lvl="8">
              <a:tabLst>
                <a:tab pos="4167188" algn="l"/>
              </a:tabLst>
            </a:pPr>
            <a:r>
              <a:rPr lang="nl-NL" sz="2400" dirty="0" smtClean="0"/>
              <a:t>Icons</a:t>
            </a:r>
          </a:p>
          <a:p>
            <a:pPr marL="5313363" lvl="8">
              <a:tabLst>
                <a:tab pos="4167188" algn="l"/>
              </a:tabLst>
            </a:pPr>
            <a:r>
              <a:rPr lang="nl-NL" sz="2400" dirty="0" smtClean="0"/>
              <a:t>Statusbar</a:t>
            </a:r>
          </a:p>
          <a:p>
            <a:pPr marL="5313363" lvl="8">
              <a:tabLst>
                <a:tab pos="4167188" algn="l"/>
              </a:tabLst>
            </a:pPr>
            <a:endParaRPr lang="nl-NL" sz="2800" dirty="0"/>
          </a:p>
          <a:p>
            <a:pPr marL="5313363" lvl="8">
              <a:tabLst>
                <a:tab pos="4167188" algn="l"/>
              </a:tabLst>
            </a:pPr>
            <a:endParaRPr lang="nl-NL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704" y="1694458"/>
            <a:ext cx="444918" cy="4210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22" y="2358186"/>
            <a:ext cx="7655519" cy="417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599075" cy="1280890"/>
          </a:xfrm>
        </p:spPr>
        <p:txBody>
          <a:bodyPr>
            <a:normAutofit/>
          </a:bodyPr>
          <a:lstStyle/>
          <a:p>
            <a:pPr lvl="0"/>
            <a:r>
              <a:rPr lang="nl-NL" b="1" dirty="0"/>
              <a:t>Teksten schrijven en verbeteren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2925" y="6136324"/>
            <a:ext cx="7619999" cy="365125"/>
          </a:xfrm>
        </p:spPr>
        <p:txBody>
          <a:bodyPr/>
          <a:lstStyle/>
          <a:p>
            <a:r>
              <a:rPr lang="en-US"/>
              <a:t>Yunette Aniceta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4240-F5EF-4B40-B60A-286A8A67AB5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769704" y="1741121"/>
            <a:ext cx="9598760" cy="3278192"/>
          </a:xfrm>
        </p:spPr>
        <p:txBody>
          <a:bodyPr>
            <a:normAutofit/>
          </a:bodyPr>
          <a:lstStyle/>
          <a:p>
            <a:pPr lvl="1"/>
            <a:r>
              <a:rPr lang="nl-NL" sz="2800" dirty="0" smtClean="0"/>
              <a:t>Tikken</a:t>
            </a:r>
          </a:p>
          <a:p>
            <a:pPr lvl="1"/>
            <a:r>
              <a:rPr lang="nl-NL" sz="2800" dirty="0" smtClean="0"/>
              <a:t>Delete / Backspace</a:t>
            </a:r>
          </a:p>
          <a:p>
            <a:pPr lvl="1"/>
            <a:r>
              <a:rPr lang="nl-NL" sz="2800" dirty="0"/>
              <a:t>Selekteren, kopieren, </a:t>
            </a:r>
            <a:r>
              <a:rPr lang="nl-NL" sz="2800" dirty="0" smtClean="0"/>
              <a:t>verplaatsen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8154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38053</TotalTime>
  <Words>458</Words>
  <Application>Microsoft Office PowerPoint</Application>
  <PresentationFormat>Widescreen</PresentationFormat>
  <Paragraphs>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 3</vt:lpstr>
      <vt:lpstr>Wisp</vt:lpstr>
      <vt:lpstr>Cursus digitaliteit  Jongeren</vt:lpstr>
      <vt:lpstr>Agenda  Les 3: Introductie tekstverwerkers; Microsoft Word</vt:lpstr>
      <vt:lpstr>1. Introductie</vt:lpstr>
      <vt:lpstr>Voorbereiding voor deze les</vt:lpstr>
      <vt:lpstr>Inhoud van de les</vt:lpstr>
      <vt:lpstr>2. Een document maken in Word</vt:lpstr>
      <vt:lpstr>Een document maken in Word</vt:lpstr>
      <vt:lpstr>Starten en layout van Word, </vt:lpstr>
      <vt:lpstr>Teksten schrijven en verbeteren</vt:lpstr>
      <vt:lpstr>Teksten schrijven en verbeteren</vt:lpstr>
      <vt:lpstr>3. Een document bewerken in Word</vt:lpstr>
      <vt:lpstr>Een document bewerken in Word</vt:lpstr>
      <vt:lpstr>Pauze</vt:lpstr>
      <vt:lpstr>4. Een document printen en bewaren in Word </vt:lpstr>
      <vt:lpstr>Een document printen en versturen</vt:lpstr>
      <vt:lpstr>Een document printen</vt:lpstr>
      <vt:lpstr>Een document versturen</vt:lpstr>
      <vt:lpstr>5. Voorbereiding voor volgende les </vt:lpstr>
      <vt:lpstr>Voorbereiding voor deze 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Blackboard en blended learning</dc:title>
  <dc:creator>Yunette Aniceta</dc:creator>
  <cp:lastModifiedBy>Yunette</cp:lastModifiedBy>
  <cp:revision>77</cp:revision>
  <dcterms:created xsi:type="dcterms:W3CDTF">2020-02-07T17:41:55Z</dcterms:created>
  <dcterms:modified xsi:type="dcterms:W3CDTF">2023-06-09T19:55:45Z</dcterms:modified>
</cp:coreProperties>
</file>